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4" r:id="rId2"/>
    <p:sldId id="325" r:id="rId3"/>
    <p:sldId id="335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70" autoAdjust="0"/>
  </p:normalViewPr>
  <p:slideViewPr>
    <p:cSldViewPr>
      <p:cViewPr varScale="1">
        <p:scale>
          <a:sx n="72" d="100"/>
          <a:sy n="72" d="100"/>
        </p:scale>
        <p:origin x="66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C1AD-F2D9-7646-8C95-1286DF25F81F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7F1CB-DFBC-AC4A-AEE6-BDA4467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7F1CB-DFBC-AC4A-AEE6-BDA446774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80BBC7-FDA8-B944-80E5-997C5BABD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6" y="0"/>
            <a:ext cx="13120527" cy="105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E8561-D7BB-5948-B241-428DF3616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257682"/>
            <a:ext cx="15087600" cy="108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5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532B3-3E66-4140-9D1C-A2F8C6BF8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3" y="-1467465"/>
            <a:ext cx="16395193" cy="132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B484D96A3A346B262AE6DAFBDEEB9" ma:contentTypeVersion="16" ma:contentTypeDescription="Create a new document." ma:contentTypeScope="" ma:versionID="5080efd2d881f9b7e3bab3b380605a82">
  <xsd:schema xmlns:xsd="http://www.w3.org/2001/XMLSchema" xmlns:xs="http://www.w3.org/2001/XMLSchema" xmlns:p="http://schemas.microsoft.com/office/2006/metadata/properties" xmlns:ns2="0720369f-3d04-47fa-8030-81a5d566cba2" xmlns:ns3="24293294-9d9a-4517-91d2-b0d8ed0096b8" targetNamespace="http://schemas.microsoft.com/office/2006/metadata/properties" ma:root="true" ma:fieldsID="42e9276fa6b2e0bae56e3a40ed488c6e" ns2:_="" ns3:_="">
    <xsd:import namespace="0720369f-3d04-47fa-8030-81a5d566cba2"/>
    <xsd:import namespace="24293294-9d9a-4517-91d2-b0d8ed009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0369f-3d04-47fa-8030-81a5d566c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688ff-2d56-4402-9de8-2ba684990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3294-9d9a-4517-91d2-b0d8ed00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0f727-e03f-4814-87f2-c0c34473a4bd}" ma:internalName="TaxCatchAll" ma:showField="CatchAllData" ma:web="24293294-9d9a-4517-91d2-b0d8ed009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93294-9d9a-4517-91d2-b0d8ed0096b8" xsi:nil="true"/>
    <lcf76f155ced4ddcb4097134ff3c332f xmlns="0720369f-3d04-47fa-8030-81a5d566cb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CD0D96-4EE5-4212-B5C7-8174294AFC79}"/>
</file>

<file path=customXml/itemProps2.xml><?xml version="1.0" encoding="utf-8"?>
<ds:datastoreItem xmlns:ds="http://schemas.openxmlformats.org/officeDocument/2006/customXml" ds:itemID="{EFEC97DE-5B78-4B16-8F6D-F98AE4867120}"/>
</file>

<file path=customXml/itemProps3.xml><?xml version="1.0" encoding="utf-8"?>
<ds:datastoreItem xmlns:ds="http://schemas.openxmlformats.org/officeDocument/2006/customXml" ds:itemID="{7F8739B6-D913-4108-A92E-060A71192D86}"/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</Words>
  <Application>Microsoft Macintosh PowerPoint</Application>
  <PresentationFormat>Custom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Kate Brady</cp:lastModifiedBy>
  <cp:revision>34</cp:revision>
  <cp:lastPrinted>2022-11-05T02:49:58Z</cp:lastPrinted>
  <dcterms:created xsi:type="dcterms:W3CDTF">2006-08-16T00:00:00Z</dcterms:created>
  <dcterms:modified xsi:type="dcterms:W3CDTF">2023-03-07T00:41:46Z</dcterms:modified>
  <dc:identifier>DAFQpusRkag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0x010100371B484D96A3A346B262AE6DAFBDEEB9</vt:lpwstr>
  </property>
</Properties>
</file>